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4"/>
  </p:handoutMasterIdLst>
  <p:sldIdLst>
    <p:sldId id="272" r:id="rId2"/>
    <p:sldId id="267" r:id="rId3"/>
    <p:sldId id="269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92" r:id="rId13"/>
    <p:sldId id="289" r:id="rId14"/>
    <p:sldId id="283" r:id="rId15"/>
    <p:sldId id="290" r:id="rId16"/>
    <p:sldId id="286" r:id="rId17"/>
    <p:sldId id="285" r:id="rId18"/>
    <p:sldId id="287" r:id="rId19"/>
    <p:sldId id="284" r:id="rId20"/>
    <p:sldId id="293" r:id="rId21"/>
    <p:sldId id="288" r:id="rId22"/>
    <p:sldId id="291" r:id="rId23"/>
  </p:sldIdLst>
  <p:sldSz cx="9144000" cy="5143500" type="screen16x9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54"/>
  </p:normalViewPr>
  <p:slideViewPr>
    <p:cSldViewPr snapToGrid="0" snapToObjects="1">
      <p:cViewPr varScale="1">
        <p:scale>
          <a:sx n="105" d="100"/>
          <a:sy n="105" d="100"/>
        </p:scale>
        <p:origin x="5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AD9D3-1C94-4795-B585-F33BDA939D5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6FF836-F452-41A7-B2F7-447135C9B02D}">
      <dgm:prSet phldrT="[Text]"/>
      <dgm:spPr/>
      <dgm:t>
        <a:bodyPr/>
        <a:lstStyle/>
        <a:p>
          <a:r>
            <a:rPr lang="en-US" dirty="0" smtClean="0"/>
            <a:t>Mary Magdalene</a:t>
          </a:r>
        </a:p>
        <a:p>
          <a:r>
            <a:rPr lang="en-US" dirty="0" smtClean="0"/>
            <a:t>John 20:11-18</a:t>
          </a:r>
          <a:endParaRPr lang="en-US" dirty="0"/>
        </a:p>
      </dgm:t>
    </dgm:pt>
    <dgm:pt modelId="{7D913EAB-4FED-4A55-9A72-39403A064B21}" type="parTrans" cxnId="{F22D76C6-9DBB-4962-AC8A-B58603411392}">
      <dgm:prSet/>
      <dgm:spPr/>
      <dgm:t>
        <a:bodyPr/>
        <a:lstStyle/>
        <a:p>
          <a:endParaRPr lang="en-US"/>
        </a:p>
      </dgm:t>
    </dgm:pt>
    <dgm:pt modelId="{BBCC8719-5B4D-4ACB-8342-8B58547BB1C6}" type="sibTrans" cxnId="{F22D76C6-9DBB-4962-AC8A-B58603411392}">
      <dgm:prSet/>
      <dgm:spPr/>
      <dgm:t>
        <a:bodyPr/>
        <a:lstStyle/>
        <a:p>
          <a:endParaRPr lang="en-US" dirty="0"/>
        </a:p>
      </dgm:t>
    </dgm:pt>
    <dgm:pt modelId="{702F80A5-99B5-449E-9486-E3A88D7ED9D4}">
      <dgm:prSet phldrT="[Text]"/>
      <dgm:spPr/>
      <dgm:t>
        <a:bodyPr/>
        <a:lstStyle/>
        <a:p>
          <a:r>
            <a:rPr lang="en-US" dirty="0" smtClean="0"/>
            <a:t>Other women (Matt 28:1)</a:t>
          </a:r>
          <a:endParaRPr lang="en-US" dirty="0"/>
        </a:p>
      </dgm:t>
    </dgm:pt>
    <dgm:pt modelId="{E9004FDA-B1F7-4241-8895-BA4D7B36680B}" type="parTrans" cxnId="{2722CA97-B136-4C88-B26E-DC7BCA7DD054}">
      <dgm:prSet/>
      <dgm:spPr/>
      <dgm:t>
        <a:bodyPr/>
        <a:lstStyle/>
        <a:p>
          <a:endParaRPr lang="en-US"/>
        </a:p>
      </dgm:t>
    </dgm:pt>
    <dgm:pt modelId="{C35A12C3-EA57-4420-8557-CB60FC69F749}" type="sibTrans" cxnId="{2722CA97-B136-4C88-B26E-DC7BCA7DD054}">
      <dgm:prSet/>
      <dgm:spPr/>
      <dgm:t>
        <a:bodyPr/>
        <a:lstStyle/>
        <a:p>
          <a:endParaRPr lang="en-US" dirty="0"/>
        </a:p>
      </dgm:t>
    </dgm:pt>
    <dgm:pt modelId="{F77DE5DE-4E58-4E0C-AA5A-B662B6029560}">
      <dgm:prSet phldrT="[Text]" custT="1"/>
      <dgm:spPr/>
      <dgm:t>
        <a:bodyPr/>
        <a:lstStyle/>
        <a:p>
          <a:r>
            <a:rPr lang="en-US" sz="2000" b="1" dirty="0" smtClean="0"/>
            <a:t>Peter</a:t>
          </a:r>
          <a:br>
            <a:rPr lang="en-US" sz="2000" b="1" dirty="0" smtClean="0"/>
          </a:br>
          <a:r>
            <a:rPr lang="en-US" sz="2000" b="1" dirty="0" smtClean="0"/>
            <a:t> (Luke 24:34 and 1Cor 15:</a:t>
          </a:r>
          <a:br>
            <a:rPr lang="en-US" sz="2000" b="1" dirty="0" smtClean="0"/>
          </a:br>
          <a:r>
            <a:rPr lang="en-US" sz="2000" b="1" dirty="0" smtClean="0"/>
            <a:t>3-5)</a:t>
          </a:r>
          <a:endParaRPr lang="en-US" sz="2000" b="1" dirty="0"/>
        </a:p>
      </dgm:t>
    </dgm:pt>
    <dgm:pt modelId="{17B71357-1347-4781-8E00-A1F899C05EE1}" type="parTrans" cxnId="{1B6DE946-CFF8-44ED-B462-EAE0A6C0657A}">
      <dgm:prSet/>
      <dgm:spPr/>
      <dgm:t>
        <a:bodyPr/>
        <a:lstStyle/>
        <a:p>
          <a:endParaRPr lang="en-US"/>
        </a:p>
      </dgm:t>
    </dgm:pt>
    <dgm:pt modelId="{D045975E-3984-4633-BF99-24F5390E6220}" type="sibTrans" cxnId="{1B6DE946-CFF8-44ED-B462-EAE0A6C0657A}">
      <dgm:prSet/>
      <dgm:spPr/>
      <dgm:t>
        <a:bodyPr/>
        <a:lstStyle/>
        <a:p>
          <a:endParaRPr lang="en-US" dirty="0"/>
        </a:p>
      </dgm:t>
    </dgm:pt>
    <dgm:pt modelId="{E2556335-F99B-4215-968C-D012EA1D0E70}">
      <dgm:prSet phldrT="[Text]"/>
      <dgm:spPr/>
      <dgm:t>
        <a:bodyPr/>
        <a:lstStyle/>
        <a:p>
          <a:r>
            <a:rPr lang="en-US" dirty="0" smtClean="0"/>
            <a:t>11 Disciples minus Thomas (Luke 24)</a:t>
          </a:r>
          <a:endParaRPr lang="en-US" dirty="0"/>
        </a:p>
      </dgm:t>
    </dgm:pt>
    <dgm:pt modelId="{7E6B0034-E6EF-4FC0-9341-8FE51E1EDC6B}" type="parTrans" cxnId="{03A13267-776D-4434-B56C-EF1D85D2D271}">
      <dgm:prSet/>
      <dgm:spPr/>
      <dgm:t>
        <a:bodyPr/>
        <a:lstStyle/>
        <a:p>
          <a:endParaRPr lang="en-US"/>
        </a:p>
      </dgm:t>
    </dgm:pt>
    <dgm:pt modelId="{F95FAB65-3E4B-4414-AF4D-096DC321F072}" type="sibTrans" cxnId="{03A13267-776D-4434-B56C-EF1D85D2D271}">
      <dgm:prSet/>
      <dgm:spPr/>
      <dgm:t>
        <a:bodyPr/>
        <a:lstStyle/>
        <a:p>
          <a:endParaRPr lang="en-US" dirty="0"/>
        </a:p>
      </dgm:t>
    </dgm:pt>
    <dgm:pt modelId="{5F96F10C-5792-4BEB-A05F-34E0F665366F}">
      <dgm:prSet phldrT="[Text]"/>
      <dgm:spPr/>
      <dgm:t>
        <a:bodyPr/>
        <a:lstStyle/>
        <a:p>
          <a:r>
            <a:rPr lang="en-US" dirty="0" smtClean="0"/>
            <a:t>Clopas and companion on road to Emmaus (Luke 24: 13-35)</a:t>
          </a:r>
          <a:endParaRPr lang="en-US" dirty="0"/>
        </a:p>
      </dgm:t>
    </dgm:pt>
    <dgm:pt modelId="{1BA95640-53F6-4D6A-AC4B-E799BA8F113E}" type="parTrans" cxnId="{F00E0345-C86D-4C4D-AA47-C2C7E0905D58}">
      <dgm:prSet/>
      <dgm:spPr/>
      <dgm:t>
        <a:bodyPr/>
        <a:lstStyle/>
        <a:p>
          <a:endParaRPr lang="en-US"/>
        </a:p>
      </dgm:t>
    </dgm:pt>
    <dgm:pt modelId="{2F3DFD60-2664-4E7E-BB3E-637C2F2676FE}" type="sibTrans" cxnId="{F00E0345-C86D-4C4D-AA47-C2C7E0905D58}">
      <dgm:prSet/>
      <dgm:spPr/>
      <dgm:t>
        <a:bodyPr/>
        <a:lstStyle/>
        <a:p>
          <a:endParaRPr lang="en-US" dirty="0"/>
        </a:p>
      </dgm:t>
    </dgm:pt>
    <dgm:pt modelId="{B83B0F5B-F512-48D8-B2D2-C0352F3D3656}">
      <dgm:prSet phldrT="[Text]"/>
      <dgm:spPr/>
      <dgm:t>
        <a:bodyPr/>
        <a:lstStyle/>
        <a:p>
          <a:r>
            <a:rPr lang="en-US" dirty="0" smtClean="0"/>
            <a:t>11 Disciples  plus Thomas (John 20)</a:t>
          </a:r>
          <a:endParaRPr lang="en-US" dirty="0"/>
        </a:p>
      </dgm:t>
    </dgm:pt>
    <dgm:pt modelId="{74B2A9A3-FC4D-4A4D-B5EC-C11BB786A6EB}" type="parTrans" cxnId="{A285B712-9304-4FE6-A7F2-77B8D10A1C21}">
      <dgm:prSet/>
      <dgm:spPr/>
      <dgm:t>
        <a:bodyPr/>
        <a:lstStyle/>
        <a:p>
          <a:endParaRPr lang="en-US"/>
        </a:p>
      </dgm:t>
    </dgm:pt>
    <dgm:pt modelId="{4157A22E-7F46-4514-B2C7-4411767FD35C}" type="sibTrans" cxnId="{A285B712-9304-4FE6-A7F2-77B8D10A1C21}">
      <dgm:prSet/>
      <dgm:spPr/>
      <dgm:t>
        <a:bodyPr/>
        <a:lstStyle/>
        <a:p>
          <a:endParaRPr lang="en-US" dirty="0"/>
        </a:p>
      </dgm:t>
    </dgm:pt>
    <dgm:pt modelId="{D9164620-AF9C-4ADC-85B5-DC388A58A0CF}">
      <dgm:prSet phldrT="[Text]" custT="1"/>
      <dgm:spPr/>
      <dgm:t>
        <a:bodyPr/>
        <a:lstStyle/>
        <a:p>
          <a:r>
            <a:rPr lang="en-US" sz="2000" b="1" dirty="0" smtClean="0"/>
            <a:t>Seven disciples at the sea of Tiberius (John 21)</a:t>
          </a:r>
          <a:endParaRPr lang="en-US" sz="2000" b="1" dirty="0"/>
        </a:p>
      </dgm:t>
    </dgm:pt>
    <dgm:pt modelId="{0CCAC55C-F585-4E30-A2DB-E97F532C5FC7}" type="parTrans" cxnId="{1FD5CFD3-0B6C-46C9-8D51-2EDB786353BD}">
      <dgm:prSet/>
      <dgm:spPr/>
      <dgm:t>
        <a:bodyPr/>
        <a:lstStyle/>
        <a:p>
          <a:endParaRPr lang="en-US"/>
        </a:p>
      </dgm:t>
    </dgm:pt>
    <dgm:pt modelId="{38A28811-49FC-46AB-BC37-FC01F90E2388}" type="sibTrans" cxnId="{1FD5CFD3-0B6C-46C9-8D51-2EDB786353BD}">
      <dgm:prSet/>
      <dgm:spPr/>
      <dgm:t>
        <a:bodyPr/>
        <a:lstStyle/>
        <a:p>
          <a:endParaRPr lang="en-US"/>
        </a:p>
      </dgm:t>
    </dgm:pt>
    <dgm:pt modelId="{3AADB0EF-61C5-4D46-B289-E82872D91291}" type="pres">
      <dgm:prSet presAssocID="{3C6AD9D3-1C94-4795-B585-F33BDA939D59}" presName="Name0" presStyleCnt="0">
        <dgm:presLayoutVars>
          <dgm:dir/>
          <dgm:resizeHandles val="exact"/>
        </dgm:presLayoutVars>
      </dgm:prSet>
      <dgm:spPr/>
    </dgm:pt>
    <dgm:pt modelId="{CD5A1450-D030-4207-A3C7-D41F71AEDE1F}" type="pres">
      <dgm:prSet presAssocID="{3F6FF836-F452-41A7-B2F7-447135C9B02D}" presName="node" presStyleLbl="node1" presStyleIdx="0" presStyleCnt="7" custScaleY="28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3ACE0-439F-467D-A3D9-16620AB5D4E1}" type="pres">
      <dgm:prSet presAssocID="{BBCC8719-5B4D-4ACB-8342-8B58547BB1C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5D7C384-0FFF-4A8C-A31E-1C1760D43A43}" type="pres">
      <dgm:prSet presAssocID="{BBCC8719-5B4D-4ACB-8342-8B58547BB1C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C77106C-54C1-4E48-983B-BC84E863C64D}" type="pres">
      <dgm:prSet presAssocID="{702F80A5-99B5-449E-9486-E3A88D7ED9D4}" presName="node" presStyleLbl="node1" presStyleIdx="1" presStyleCnt="7" custScaleY="28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9BFCB-0FC7-468C-AF1C-2E3EE262CD5F}" type="pres">
      <dgm:prSet presAssocID="{C35A12C3-EA57-4420-8557-CB60FC69F74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E5D3A42-76FC-4C80-972C-36BB152387DA}" type="pres">
      <dgm:prSet presAssocID="{C35A12C3-EA57-4420-8557-CB60FC69F74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FDAC10A-17D5-4014-9E20-B2939B14E6DB}" type="pres">
      <dgm:prSet presAssocID="{F77DE5DE-4E58-4E0C-AA5A-B662B6029560}" presName="node" presStyleLbl="node1" presStyleIdx="2" presStyleCnt="7" custScaleX="184238" custScaleY="28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39E33-1399-499B-958E-33E501F15E0D}" type="pres">
      <dgm:prSet presAssocID="{D045975E-3984-4633-BF99-24F5390E622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5AF9B8F-A44F-4024-B05C-F8AAB497AC98}" type="pres">
      <dgm:prSet presAssocID="{D045975E-3984-4633-BF99-24F5390E622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47555D2-6C63-43C5-A99B-9A91B28C1802}" type="pres">
      <dgm:prSet presAssocID="{5F96F10C-5792-4BEB-A05F-34E0F665366F}" presName="node" presStyleLbl="node1" presStyleIdx="3" presStyleCnt="7" custScaleY="28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AABEF-A5E8-4167-BA84-F99005D195CF}" type="pres">
      <dgm:prSet presAssocID="{2F3DFD60-2664-4E7E-BB3E-637C2F2676FE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361C579-E783-49F7-BB0A-8C3A624F4260}" type="pres">
      <dgm:prSet presAssocID="{2F3DFD60-2664-4E7E-BB3E-637C2F2676F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3CE0B36-70BD-47D1-B77A-5EAD47C21BA6}" type="pres">
      <dgm:prSet presAssocID="{E2556335-F99B-4215-968C-D012EA1D0E70}" presName="node" presStyleLbl="node1" presStyleIdx="4" presStyleCnt="7" custScaleY="28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BFC68-2E56-41C6-8671-D43DB0B11BE3}" type="pres">
      <dgm:prSet presAssocID="{F95FAB65-3E4B-4414-AF4D-096DC321F07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E4F5C9D-69E0-4750-82C1-21B1DD79ED1B}" type="pres">
      <dgm:prSet presAssocID="{F95FAB65-3E4B-4414-AF4D-096DC321F07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0E4552A-4D17-4F5C-852F-450C1CD01DB5}" type="pres">
      <dgm:prSet presAssocID="{B83B0F5B-F512-48D8-B2D2-C0352F3D3656}" presName="node" presStyleLbl="node1" presStyleIdx="5" presStyleCnt="7" custScaleY="28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3B6F7-3CDC-4E46-BE71-00F65901AD33}" type="pres">
      <dgm:prSet presAssocID="{4157A22E-7F46-4514-B2C7-4411767FD35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771E5F0-C50A-46C3-86DE-1F8869A96DF0}" type="pres">
      <dgm:prSet presAssocID="{4157A22E-7F46-4514-B2C7-4411767FD35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D5EBA83-1084-42DC-8182-7DF744987463}" type="pres">
      <dgm:prSet presAssocID="{D9164620-AF9C-4ADC-85B5-DC388A58A0CF}" presName="node" presStyleLbl="node1" presStyleIdx="6" presStyleCnt="7" custScaleX="191402" custScaleY="28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E0345-C86D-4C4D-AA47-C2C7E0905D58}" srcId="{3C6AD9D3-1C94-4795-B585-F33BDA939D59}" destId="{5F96F10C-5792-4BEB-A05F-34E0F665366F}" srcOrd="3" destOrd="0" parTransId="{1BA95640-53F6-4D6A-AC4B-E799BA8F113E}" sibTransId="{2F3DFD60-2664-4E7E-BB3E-637C2F2676FE}"/>
    <dgm:cxn modelId="{33B08B72-A1B5-4B42-9EC8-9AA5F9C023DE}" type="presOf" srcId="{F77DE5DE-4E58-4E0C-AA5A-B662B6029560}" destId="{8FDAC10A-17D5-4014-9E20-B2939B14E6DB}" srcOrd="0" destOrd="0" presId="urn:microsoft.com/office/officeart/2005/8/layout/process1"/>
    <dgm:cxn modelId="{385C743A-AD48-46A9-97B4-6085D05FC935}" type="presOf" srcId="{D9164620-AF9C-4ADC-85B5-DC388A58A0CF}" destId="{3D5EBA83-1084-42DC-8182-7DF744987463}" srcOrd="0" destOrd="0" presId="urn:microsoft.com/office/officeart/2005/8/layout/process1"/>
    <dgm:cxn modelId="{1BBBED26-96BE-4A2E-A08B-231BCBC30C37}" type="presOf" srcId="{2F3DFD60-2664-4E7E-BB3E-637C2F2676FE}" destId="{BC8AABEF-A5E8-4167-BA84-F99005D195CF}" srcOrd="0" destOrd="0" presId="urn:microsoft.com/office/officeart/2005/8/layout/process1"/>
    <dgm:cxn modelId="{1B6DE946-CFF8-44ED-B462-EAE0A6C0657A}" srcId="{3C6AD9D3-1C94-4795-B585-F33BDA939D59}" destId="{F77DE5DE-4E58-4E0C-AA5A-B662B6029560}" srcOrd="2" destOrd="0" parTransId="{17B71357-1347-4781-8E00-A1F899C05EE1}" sibTransId="{D045975E-3984-4633-BF99-24F5390E6220}"/>
    <dgm:cxn modelId="{A285B712-9304-4FE6-A7F2-77B8D10A1C21}" srcId="{3C6AD9D3-1C94-4795-B585-F33BDA939D59}" destId="{B83B0F5B-F512-48D8-B2D2-C0352F3D3656}" srcOrd="5" destOrd="0" parTransId="{74B2A9A3-FC4D-4A4D-B5EC-C11BB786A6EB}" sibTransId="{4157A22E-7F46-4514-B2C7-4411767FD35C}"/>
    <dgm:cxn modelId="{1FD5CFD3-0B6C-46C9-8D51-2EDB786353BD}" srcId="{3C6AD9D3-1C94-4795-B585-F33BDA939D59}" destId="{D9164620-AF9C-4ADC-85B5-DC388A58A0CF}" srcOrd="6" destOrd="0" parTransId="{0CCAC55C-F585-4E30-A2DB-E97F532C5FC7}" sibTransId="{38A28811-49FC-46AB-BC37-FC01F90E2388}"/>
    <dgm:cxn modelId="{C659D2FB-9596-444F-9197-96E719FBFD63}" type="presOf" srcId="{F95FAB65-3E4B-4414-AF4D-096DC321F072}" destId="{5E4F5C9D-69E0-4750-82C1-21B1DD79ED1B}" srcOrd="1" destOrd="0" presId="urn:microsoft.com/office/officeart/2005/8/layout/process1"/>
    <dgm:cxn modelId="{9FFBA2CC-E4B6-4AB3-874C-BA24E3AFDD23}" type="presOf" srcId="{D045975E-3984-4633-BF99-24F5390E6220}" destId="{7A339E33-1399-499B-958E-33E501F15E0D}" srcOrd="0" destOrd="0" presId="urn:microsoft.com/office/officeart/2005/8/layout/process1"/>
    <dgm:cxn modelId="{84BFB486-4A9E-4A47-ACA8-39968FB12FCA}" type="presOf" srcId="{3C6AD9D3-1C94-4795-B585-F33BDA939D59}" destId="{3AADB0EF-61C5-4D46-B289-E82872D91291}" srcOrd="0" destOrd="0" presId="urn:microsoft.com/office/officeart/2005/8/layout/process1"/>
    <dgm:cxn modelId="{BADA54EB-4A8F-4C7C-AB7C-1AEFB28A557E}" type="presOf" srcId="{C35A12C3-EA57-4420-8557-CB60FC69F749}" destId="{CE5D3A42-76FC-4C80-972C-36BB152387DA}" srcOrd="1" destOrd="0" presId="urn:microsoft.com/office/officeart/2005/8/layout/process1"/>
    <dgm:cxn modelId="{F9680B81-4E8E-4DE6-A1E0-85FD9B278DD2}" type="presOf" srcId="{4157A22E-7F46-4514-B2C7-4411767FD35C}" destId="{B213B6F7-3CDC-4E46-BE71-00F65901AD33}" srcOrd="0" destOrd="0" presId="urn:microsoft.com/office/officeart/2005/8/layout/process1"/>
    <dgm:cxn modelId="{24A364E9-8618-48E0-B0DF-620AA4956860}" type="presOf" srcId="{D045975E-3984-4633-BF99-24F5390E6220}" destId="{D5AF9B8F-A44F-4024-B05C-F8AAB497AC98}" srcOrd="1" destOrd="0" presId="urn:microsoft.com/office/officeart/2005/8/layout/process1"/>
    <dgm:cxn modelId="{996CBD30-DBE8-44F0-AC16-C6C2AEF65DE2}" type="presOf" srcId="{BBCC8719-5B4D-4ACB-8342-8B58547BB1C6}" destId="{F5D7C384-0FFF-4A8C-A31E-1C1760D43A43}" srcOrd="1" destOrd="0" presId="urn:microsoft.com/office/officeart/2005/8/layout/process1"/>
    <dgm:cxn modelId="{BD04B01F-8CA9-401B-992A-33A41B4D498B}" type="presOf" srcId="{C35A12C3-EA57-4420-8557-CB60FC69F749}" destId="{9809BFCB-0FC7-468C-AF1C-2E3EE262CD5F}" srcOrd="0" destOrd="0" presId="urn:microsoft.com/office/officeart/2005/8/layout/process1"/>
    <dgm:cxn modelId="{03A13267-776D-4434-B56C-EF1D85D2D271}" srcId="{3C6AD9D3-1C94-4795-B585-F33BDA939D59}" destId="{E2556335-F99B-4215-968C-D012EA1D0E70}" srcOrd="4" destOrd="0" parTransId="{7E6B0034-E6EF-4FC0-9341-8FE51E1EDC6B}" sibTransId="{F95FAB65-3E4B-4414-AF4D-096DC321F072}"/>
    <dgm:cxn modelId="{A8FE6B95-969E-4A69-9390-5E3C1B18D5E8}" type="presOf" srcId="{BBCC8719-5B4D-4ACB-8342-8B58547BB1C6}" destId="{2913ACE0-439F-467D-A3D9-16620AB5D4E1}" srcOrd="0" destOrd="0" presId="urn:microsoft.com/office/officeart/2005/8/layout/process1"/>
    <dgm:cxn modelId="{67E01C7B-81B3-4C9B-B000-901B920D490B}" type="presOf" srcId="{5F96F10C-5792-4BEB-A05F-34E0F665366F}" destId="{947555D2-6C63-43C5-A99B-9A91B28C1802}" srcOrd="0" destOrd="0" presId="urn:microsoft.com/office/officeart/2005/8/layout/process1"/>
    <dgm:cxn modelId="{F22D76C6-9DBB-4962-AC8A-B58603411392}" srcId="{3C6AD9D3-1C94-4795-B585-F33BDA939D59}" destId="{3F6FF836-F452-41A7-B2F7-447135C9B02D}" srcOrd="0" destOrd="0" parTransId="{7D913EAB-4FED-4A55-9A72-39403A064B21}" sibTransId="{BBCC8719-5B4D-4ACB-8342-8B58547BB1C6}"/>
    <dgm:cxn modelId="{36CA70B1-675E-4F79-B43D-9D366F6D962B}" type="presOf" srcId="{702F80A5-99B5-449E-9486-E3A88D7ED9D4}" destId="{AC77106C-54C1-4E48-983B-BC84E863C64D}" srcOrd="0" destOrd="0" presId="urn:microsoft.com/office/officeart/2005/8/layout/process1"/>
    <dgm:cxn modelId="{95DA1543-36F3-4E1A-8BA9-E1E572E63F2B}" type="presOf" srcId="{2F3DFD60-2664-4E7E-BB3E-637C2F2676FE}" destId="{E361C579-E783-49F7-BB0A-8C3A624F4260}" srcOrd="1" destOrd="0" presId="urn:microsoft.com/office/officeart/2005/8/layout/process1"/>
    <dgm:cxn modelId="{EE1B3D91-A041-4393-8E02-7EB26CA9F3D5}" type="presOf" srcId="{E2556335-F99B-4215-968C-D012EA1D0E70}" destId="{83CE0B36-70BD-47D1-B77A-5EAD47C21BA6}" srcOrd="0" destOrd="0" presId="urn:microsoft.com/office/officeart/2005/8/layout/process1"/>
    <dgm:cxn modelId="{91A01517-DDAB-4066-92EE-20EC969BCC84}" type="presOf" srcId="{3F6FF836-F452-41A7-B2F7-447135C9B02D}" destId="{CD5A1450-D030-4207-A3C7-D41F71AEDE1F}" srcOrd="0" destOrd="0" presId="urn:microsoft.com/office/officeart/2005/8/layout/process1"/>
    <dgm:cxn modelId="{5938ADA4-34A2-4D86-B0C1-41F8D5A616E0}" type="presOf" srcId="{4157A22E-7F46-4514-B2C7-4411767FD35C}" destId="{D771E5F0-C50A-46C3-86DE-1F8869A96DF0}" srcOrd="1" destOrd="0" presId="urn:microsoft.com/office/officeart/2005/8/layout/process1"/>
    <dgm:cxn modelId="{9092D951-B65B-4688-9326-D295B207093C}" type="presOf" srcId="{B83B0F5B-F512-48D8-B2D2-C0352F3D3656}" destId="{C0E4552A-4D17-4F5C-852F-450C1CD01DB5}" srcOrd="0" destOrd="0" presId="urn:microsoft.com/office/officeart/2005/8/layout/process1"/>
    <dgm:cxn modelId="{2722CA97-B136-4C88-B26E-DC7BCA7DD054}" srcId="{3C6AD9D3-1C94-4795-B585-F33BDA939D59}" destId="{702F80A5-99B5-449E-9486-E3A88D7ED9D4}" srcOrd="1" destOrd="0" parTransId="{E9004FDA-B1F7-4241-8895-BA4D7B36680B}" sibTransId="{C35A12C3-EA57-4420-8557-CB60FC69F749}"/>
    <dgm:cxn modelId="{F439A23E-F18D-4B1B-8D38-D8AF563871C6}" type="presOf" srcId="{F95FAB65-3E4B-4414-AF4D-096DC321F072}" destId="{0C9BFC68-2E56-41C6-8671-D43DB0B11BE3}" srcOrd="0" destOrd="0" presId="urn:microsoft.com/office/officeart/2005/8/layout/process1"/>
    <dgm:cxn modelId="{89A459E2-403E-4971-8CA2-68649015FDCB}" type="presParOf" srcId="{3AADB0EF-61C5-4D46-B289-E82872D91291}" destId="{CD5A1450-D030-4207-A3C7-D41F71AEDE1F}" srcOrd="0" destOrd="0" presId="urn:microsoft.com/office/officeart/2005/8/layout/process1"/>
    <dgm:cxn modelId="{3415DBAC-327D-4BDC-AAAF-19330AE58DD9}" type="presParOf" srcId="{3AADB0EF-61C5-4D46-B289-E82872D91291}" destId="{2913ACE0-439F-467D-A3D9-16620AB5D4E1}" srcOrd="1" destOrd="0" presId="urn:microsoft.com/office/officeart/2005/8/layout/process1"/>
    <dgm:cxn modelId="{14F2F933-A663-409D-AA90-DA1AD4D4FDAE}" type="presParOf" srcId="{2913ACE0-439F-467D-A3D9-16620AB5D4E1}" destId="{F5D7C384-0FFF-4A8C-A31E-1C1760D43A43}" srcOrd="0" destOrd="0" presId="urn:microsoft.com/office/officeart/2005/8/layout/process1"/>
    <dgm:cxn modelId="{CCA9F7F7-E6AC-45D3-8F27-5A79BC6FFCD9}" type="presParOf" srcId="{3AADB0EF-61C5-4D46-B289-E82872D91291}" destId="{AC77106C-54C1-4E48-983B-BC84E863C64D}" srcOrd="2" destOrd="0" presId="urn:microsoft.com/office/officeart/2005/8/layout/process1"/>
    <dgm:cxn modelId="{683B2AE4-BB0B-4443-8B4B-1A66F9EEAAB6}" type="presParOf" srcId="{3AADB0EF-61C5-4D46-B289-E82872D91291}" destId="{9809BFCB-0FC7-468C-AF1C-2E3EE262CD5F}" srcOrd="3" destOrd="0" presId="urn:microsoft.com/office/officeart/2005/8/layout/process1"/>
    <dgm:cxn modelId="{A5CB781A-EE76-4FD9-B78E-380540135361}" type="presParOf" srcId="{9809BFCB-0FC7-468C-AF1C-2E3EE262CD5F}" destId="{CE5D3A42-76FC-4C80-972C-36BB152387DA}" srcOrd="0" destOrd="0" presId="urn:microsoft.com/office/officeart/2005/8/layout/process1"/>
    <dgm:cxn modelId="{4EEAD497-5C12-4815-A216-C289074A899E}" type="presParOf" srcId="{3AADB0EF-61C5-4D46-B289-E82872D91291}" destId="{8FDAC10A-17D5-4014-9E20-B2939B14E6DB}" srcOrd="4" destOrd="0" presId="urn:microsoft.com/office/officeart/2005/8/layout/process1"/>
    <dgm:cxn modelId="{F3F0C1E9-3282-492B-8F0D-E9815312E243}" type="presParOf" srcId="{3AADB0EF-61C5-4D46-B289-E82872D91291}" destId="{7A339E33-1399-499B-958E-33E501F15E0D}" srcOrd="5" destOrd="0" presId="urn:microsoft.com/office/officeart/2005/8/layout/process1"/>
    <dgm:cxn modelId="{49E65EA3-F88B-4F58-BACC-6BB8D1223703}" type="presParOf" srcId="{7A339E33-1399-499B-958E-33E501F15E0D}" destId="{D5AF9B8F-A44F-4024-B05C-F8AAB497AC98}" srcOrd="0" destOrd="0" presId="urn:microsoft.com/office/officeart/2005/8/layout/process1"/>
    <dgm:cxn modelId="{56E22ABC-8955-41FA-8925-045B377447EB}" type="presParOf" srcId="{3AADB0EF-61C5-4D46-B289-E82872D91291}" destId="{947555D2-6C63-43C5-A99B-9A91B28C1802}" srcOrd="6" destOrd="0" presId="urn:microsoft.com/office/officeart/2005/8/layout/process1"/>
    <dgm:cxn modelId="{652D4310-40A2-4DF9-85D8-6CC3279E4AD2}" type="presParOf" srcId="{3AADB0EF-61C5-4D46-B289-E82872D91291}" destId="{BC8AABEF-A5E8-4167-BA84-F99005D195CF}" srcOrd="7" destOrd="0" presId="urn:microsoft.com/office/officeart/2005/8/layout/process1"/>
    <dgm:cxn modelId="{9B647A8F-BF18-4A10-B917-01ABB0DFC54A}" type="presParOf" srcId="{BC8AABEF-A5E8-4167-BA84-F99005D195CF}" destId="{E361C579-E783-49F7-BB0A-8C3A624F4260}" srcOrd="0" destOrd="0" presId="urn:microsoft.com/office/officeart/2005/8/layout/process1"/>
    <dgm:cxn modelId="{F4338364-7B77-4158-9DCB-7977FF7F3E0D}" type="presParOf" srcId="{3AADB0EF-61C5-4D46-B289-E82872D91291}" destId="{83CE0B36-70BD-47D1-B77A-5EAD47C21BA6}" srcOrd="8" destOrd="0" presId="urn:microsoft.com/office/officeart/2005/8/layout/process1"/>
    <dgm:cxn modelId="{9C2F4A75-A040-4FE9-A8B6-6303C772B4CE}" type="presParOf" srcId="{3AADB0EF-61C5-4D46-B289-E82872D91291}" destId="{0C9BFC68-2E56-41C6-8671-D43DB0B11BE3}" srcOrd="9" destOrd="0" presId="urn:microsoft.com/office/officeart/2005/8/layout/process1"/>
    <dgm:cxn modelId="{D7ED7CCA-45DB-4BCE-9823-845F95CD2BC8}" type="presParOf" srcId="{0C9BFC68-2E56-41C6-8671-D43DB0B11BE3}" destId="{5E4F5C9D-69E0-4750-82C1-21B1DD79ED1B}" srcOrd="0" destOrd="0" presId="urn:microsoft.com/office/officeart/2005/8/layout/process1"/>
    <dgm:cxn modelId="{7A7F134F-18E0-457A-8E2E-81FCA37ABB44}" type="presParOf" srcId="{3AADB0EF-61C5-4D46-B289-E82872D91291}" destId="{C0E4552A-4D17-4F5C-852F-450C1CD01DB5}" srcOrd="10" destOrd="0" presId="urn:microsoft.com/office/officeart/2005/8/layout/process1"/>
    <dgm:cxn modelId="{DC672AA1-F6C6-4F50-9C6E-1BFE8855F9C8}" type="presParOf" srcId="{3AADB0EF-61C5-4D46-B289-E82872D91291}" destId="{B213B6F7-3CDC-4E46-BE71-00F65901AD33}" srcOrd="11" destOrd="0" presId="urn:microsoft.com/office/officeart/2005/8/layout/process1"/>
    <dgm:cxn modelId="{33E9CD4E-D7A0-4B99-9644-991832BBD262}" type="presParOf" srcId="{B213B6F7-3CDC-4E46-BE71-00F65901AD33}" destId="{D771E5F0-C50A-46C3-86DE-1F8869A96DF0}" srcOrd="0" destOrd="0" presId="urn:microsoft.com/office/officeart/2005/8/layout/process1"/>
    <dgm:cxn modelId="{9A08A065-CD76-461D-9589-BF129072902F}" type="presParOf" srcId="{3AADB0EF-61C5-4D46-B289-E82872D91291}" destId="{3D5EBA83-1084-42DC-8182-7DF744987463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A1450-D030-4207-A3C7-D41F71AEDE1F}">
      <dsp:nvSpPr>
        <dsp:cNvPr id="0" name=""/>
        <dsp:cNvSpPr/>
      </dsp:nvSpPr>
      <dsp:spPr>
        <a:xfrm>
          <a:off x="6121" y="0"/>
          <a:ext cx="801564" cy="2155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Mary Magdalene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John 20:11-18</a:t>
          </a:r>
          <a:endParaRPr lang="en-US" sz="1000" kern="1200" dirty="0"/>
        </a:p>
      </dsp:txBody>
      <dsp:txXfrm>
        <a:off x="29598" y="23477"/>
        <a:ext cx="754610" cy="2108262"/>
      </dsp:txXfrm>
    </dsp:sp>
    <dsp:sp modelId="{2913ACE0-439F-467D-A3D9-16620AB5D4E1}">
      <dsp:nvSpPr>
        <dsp:cNvPr id="0" name=""/>
        <dsp:cNvSpPr/>
      </dsp:nvSpPr>
      <dsp:spPr>
        <a:xfrm>
          <a:off x="887841" y="978214"/>
          <a:ext cx="169931" cy="198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887841" y="1017971"/>
        <a:ext cx="118952" cy="119273"/>
      </dsp:txXfrm>
    </dsp:sp>
    <dsp:sp modelId="{AC77106C-54C1-4E48-983B-BC84E863C64D}">
      <dsp:nvSpPr>
        <dsp:cNvPr id="0" name=""/>
        <dsp:cNvSpPr/>
      </dsp:nvSpPr>
      <dsp:spPr>
        <a:xfrm>
          <a:off x="1128311" y="0"/>
          <a:ext cx="801564" cy="2155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Other women (Matt 28:1)</a:t>
          </a:r>
          <a:endParaRPr lang="en-US" sz="1000" kern="1200" dirty="0"/>
        </a:p>
      </dsp:txBody>
      <dsp:txXfrm>
        <a:off x="1151788" y="23477"/>
        <a:ext cx="754610" cy="2108262"/>
      </dsp:txXfrm>
    </dsp:sp>
    <dsp:sp modelId="{9809BFCB-0FC7-468C-AF1C-2E3EE262CD5F}">
      <dsp:nvSpPr>
        <dsp:cNvPr id="0" name=""/>
        <dsp:cNvSpPr/>
      </dsp:nvSpPr>
      <dsp:spPr>
        <a:xfrm>
          <a:off x="2010031" y="978214"/>
          <a:ext cx="169931" cy="198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010031" y="1017971"/>
        <a:ext cx="118952" cy="119273"/>
      </dsp:txXfrm>
    </dsp:sp>
    <dsp:sp modelId="{8FDAC10A-17D5-4014-9E20-B2939B14E6DB}">
      <dsp:nvSpPr>
        <dsp:cNvPr id="0" name=""/>
        <dsp:cNvSpPr/>
      </dsp:nvSpPr>
      <dsp:spPr>
        <a:xfrm>
          <a:off x="2250501" y="0"/>
          <a:ext cx="1476786" cy="2155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Peter</a:t>
          </a:r>
          <a:br>
            <a:rPr lang="en-US" sz="2000" b="1" kern="1200" dirty="0" smtClean="0"/>
          </a:br>
          <a:r>
            <a:rPr lang="en-US" sz="2000" b="1" kern="1200" dirty="0" smtClean="0"/>
            <a:t> (Luke 24:34 and 1Cor 15:</a:t>
          </a:r>
          <a:br>
            <a:rPr lang="en-US" sz="2000" b="1" kern="1200" dirty="0" smtClean="0"/>
          </a:br>
          <a:r>
            <a:rPr lang="en-US" sz="2000" b="1" kern="1200" dirty="0" smtClean="0"/>
            <a:t>3-5)</a:t>
          </a:r>
          <a:endParaRPr lang="en-US" sz="2000" b="1" kern="1200" dirty="0"/>
        </a:p>
      </dsp:txBody>
      <dsp:txXfrm>
        <a:off x="2293755" y="43254"/>
        <a:ext cx="1390278" cy="2068708"/>
      </dsp:txXfrm>
    </dsp:sp>
    <dsp:sp modelId="{7A339E33-1399-499B-958E-33E501F15E0D}">
      <dsp:nvSpPr>
        <dsp:cNvPr id="0" name=""/>
        <dsp:cNvSpPr/>
      </dsp:nvSpPr>
      <dsp:spPr>
        <a:xfrm>
          <a:off x="3807443" y="978214"/>
          <a:ext cx="169931" cy="198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807443" y="1017971"/>
        <a:ext cx="118952" cy="119273"/>
      </dsp:txXfrm>
    </dsp:sp>
    <dsp:sp modelId="{947555D2-6C63-43C5-A99B-9A91B28C1802}">
      <dsp:nvSpPr>
        <dsp:cNvPr id="0" name=""/>
        <dsp:cNvSpPr/>
      </dsp:nvSpPr>
      <dsp:spPr>
        <a:xfrm>
          <a:off x="4047912" y="0"/>
          <a:ext cx="801564" cy="2155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Clopas and companion on road to Emmaus (Luke 24: 13-35)</a:t>
          </a:r>
          <a:endParaRPr lang="en-US" sz="1000" kern="1200" dirty="0"/>
        </a:p>
      </dsp:txBody>
      <dsp:txXfrm>
        <a:off x="4071389" y="23477"/>
        <a:ext cx="754610" cy="2108262"/>
      </dsp:txXfrm>
    </dsp:sp>
    <dsp:sp modelId="{BC8AABEF-A5E8-4167-BA84-F99005D195CF}">
      <dsp:nvSpPr>
        <dsp:cNvPr id="0" name=""/>
        <dsp:cNvSpPr/>
      </dsp:nvSpPr>
      <dsp:spPr>
        <a:xfrm>
          <a:off x="4929633" y="978214"/>
          <a:ext cx="169931" cy="198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929633" y="1017971"/>
        <a:ext cx="118952" cy="119273"/>
      </dsp:txXfrm>
    </dsp:sp>
    <dsp:sp modelId="{83CE0B36-70BD-47D1-B77A-5EAD47C21BA6}">
      <dsp:nvSpPr>
        <dsp:cNvPr id="0" name=""/>
        <dsp:cNvSpPr/>
      </dsp:nvSpPr>
      <dsp:spPr>
        <a:xfrm>
          <a:off x="5170102" y="0"/>
          <a:ext cx="801564" cy="2155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11 Disciples minus Thomas (Luke 24)</a:t>
          </a:r>
          <a:endParaRPr lang="en-US" sz="1000" kern="1200" dirty="0"/>
        </a:p>
      </dsp:txBody>
      <dsp:txXfrm>
        <a:off x="5193579" y="23477"/>
        <a:ext cx="754610" cy="2108262"/>
      </dsp:txXfrm>
    </dsp:sp>
    <dsp:sp modelId="{0C9BFC68-2E56-41C6-8671-D43DB0B11BE3}">
      <dsp:nvSpPr>
        <dsp:cNvPr id="0" name=""/>
        <dsp:cNvSpPr/>
      </dsp:nvSpPr>
      <dsp:spPr>
        <a:xfrm>
          <a:off x="6051823" y="978214"/>
          <a:ext cx="169931" cy="198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6051823" y="1017971"/>
        <a:ext cx="118952" cy="119273"/>
      </dsp:txXfrm>
    </dsp:sp>
    <dsp:sp modelId="{C0E4552A-4D17-4F5C-852F-450C1CD01DB5}">
      <dsp:nvSpPr>
        <dsp:cNvPr id="0" name=""/>
        <dsp:cNvSpPr/>
      </dsp:nvSpPr>
      <dsp:spPr>
        <a:xfrm>
          <a:off x="6292292" y="0"/>
          <a:ext cx="801564" cy="2155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11 Disciples  plus Thomas (John 20)</a:t>
          </a:r>
          <a:endParaRPr lang="en-US" sz="1000" kern="1200" dirty="0"/>
        </a:p>
      </dsp:txBody>
      <dsp:txXfrm>
        <a:off x="6315769" y="23477"/>
        <a:ext cx="754610" cy="2108262"/>
      </dsp:txXfrm>
    </dsp:sp>
    <dsp:sp modelId="{B213B6F7-3CDC-4E46-BE71-00F65901AD33}">
      <dsp:nvSpPr>
        <dsp:cNvPr id="0" name=""/>
        <dsp:cNvSpPr/>
      </dsp:nvSpPr>
      <dsp:spPr>
        <a:xfrm>
          <a:off x="7174013" y="978214"/>
          <a:ext cx="169931" cy="198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7174013" y="1017971"/>
        <a:ext cx="118952" cy="119273"/>
      </dsp:txXfrm>
    </dsp:sp>
    <dsp:sp modelId="{3D5EBA83-1084-42DC-8182-7DF744987463}">
      <dsp:nvSpPr>
        <dsp:cNvPr id="0" name=""/>
        <dsp:cNvSpPr/>
      </dsp:nvSpPr>
      <dsp:spPr>
        <a:xfrm>
          <a:off x="7414482" y="0"/>
          <a:ext cx="1534210" cy="2155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Seven disciples at the sea of Tiberius (John 21)</a:t>
          </a:r>
          <a:endParaRPr lang="en-US" sz="2000" b="1" kern="1200" dirty="0"/>
        </a:p>
      </dsp:txBody>
      <dsp:txXfrm>
        <a:off x="7459417" y="44935"/>
        <a:ext cx="1444340" cy="2065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17991B5-2213-432A-B55C-FA6EFAB79A59}" type="datetimeFigureOut">
              <a:rPr lang="en-AU" smtClean="0"/>
              <a:t>26/09/2021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6FE4F4E-D7C1-4D87-8252-67CA81E3A6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75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2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9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3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3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0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ED8D-9650-C14E-B8F1-86D5231194BA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ADB2-8785-C145-AA00-B508AB108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2CE2213A-0F50-E44F-94BA-50C6C52054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tquestions.org/spiritual-food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F588-05B6-1340-A42B-7143EC22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17BD8CB-BADA-364A-B9DE-18D4371D3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3"/>
            <a:ext cx="9144000" cy="5143499"/>
          </a:xfrm>
        </p:spPr>
      </p:pic>
    </p:spTree>
    <p:extLst>
      <p:ext uri="{BB962C8B-B14F-4D97-AF65-F5344CB8AC3E}">
        <p14:creationId xmlns:p14="http://schemas.microsoft.com/office/powerpoint/2010/main" val="300016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129" y="-41678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 to Restoration - Repentance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695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898856"/>
            <a:ext cx="89548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Peter had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bragged that even if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other disciples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fell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away he would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not.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he did in the most dramatic of ways, denying his connection with Jesus three </a:t>
            </a:r>
            <a:r>
              <a:rPr lang="en-US" dirty="0" smtClean="0"/>
              <a:t>times.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Peter </a:t>
            </a:r>
            <a:r>
              <a:rPr lang="en-US" dirty="0"/>
              <a:t>came into </a:t>
            </a:r>
            <a:r>
              <a:rPr lang="en-US" dirty="0" smtClean="0"/>
              <a:t>High </a:t>
            </a:r>
            <a:r>
              <a:rPr lang="en-US" dirty="0"/>
              <a:t>Priest’s courtyard, and John 18 records: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servant girl at the door said to Peter, “You also are not one of this man’s disciples, are you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?” He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said, “I am not.”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Then Peter joins the guards around a fire warming themselves. They </a:t>
            </a:r>
            <a:r>
              <a:rPr lang="en-US" dirty="0"/>
              <a:t>said to him, </a:t>
            </a:r>
            <a:endParaRPr lang="en-US" dirty="0" smtClean="0"/>
          </a:p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You also are not one of his disciples, are you?”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He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denied it and said, “I am not.” </a:t>
            </a:r>
          </a:p>
          <a:p>
            <a:endParaRPr lang="en-US" dirty="0"/>
          </a:p>
          <a:p>
            <a:pPr algn="ctr"/>
            <a:r>
              <a:rPr lang="en-US" dirty="0"/>
              <a:t>One of the servants of the high </a:t>
            </a:r>
            <a:r>
              <a:rPr lang="en-US" dirty="0" smtClean="0"/>
              <a:t>priest asked,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“Did I not see you in the garden with him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?” Again he denied it.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Then the rooster crowed!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530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 to Restoration – Repentance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695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94593" y="898856"/>
            <a:ext cx="89548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He was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ashamed and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</a:rPr>
              <a:t>sought forgiveness.</a:t>
            </a:r>
            <a:endParaRPr lang="en-US" b="1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was the first of the disciples to meet Jesus after his resurrection. No details of that meeting is provided in the gospels or in Peter’s later letters.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Reasonable to think that this meeting was very personal; that it was all about Peter’s sorrow (and joy) and his seeking of forgiveness.</a:t>
            </a:r>
          </a:p>
          <a:p>
            <a:r>
              <a:rPr lang="en-US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Today’s passage is, in part, Jesus’ response to Peter’s repentance.   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665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 to Restoration – Obedience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83362"/>
            <a:ext cx="8954814" cy="3695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94593" y="891236"/>
            <a:ext cx="895481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After repentance comes the call to Obedience</a:t>
            </a:r>
            <a:endParaRPr lang="en-US" b="1" dirty="0" smtClean="0"/>
          </a:p>
          <a:p>
            <a:endParaRPr lang="en-US" dirty="0" smtClean="0"/>
          </a:p>
          <a:p>
            <a:pPr algn="ctr"/>
            <a:r>
              <a:rPr lang="en-US" sz="2000" dirty="0" smtClean="0"/>
              <a:t>Two similar stories of Jesus, Disciples and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Luke 5: 4-11             John 21: 4-13</a:t>
            </a:r>
          </a:p>
          <a:p>
            <a:endParaRPr lang="en-US" dirty="0"/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Obedience is central to both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 the same setting, with the same example and with the same individuals, Jesus reminds the disciples of their original calling.</a:t>
            </a:r>
            <a:endParaRPr lang="en-A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57600" y="1905000"/>
            <a:ext cx="798840" cy="541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18660" y="1905000"/>
            <a:ext cx="936000" cy="50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4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 to Restoration – Communing with God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695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94593" y="898856"/>
            <a:ext cx="89548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Communal (with God), not Blind (without God) Obedience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John </a:t>
            </a:r>
            <a:r>
              <a:rPr lang="en-US" sz="2000" dirty="0"/>
              <a:t>21:12-14  Jesus said to them, “Come and have breakfast</a:t>
            </a:r>
            <a:r>
              <a:rPr lang="en-US" sz="2000" dirty="0" smtClean="0"/>
              <a:t>.” They </a:t>
            </a:r>
            <a:r>
              <a:rPr lang="en-US" sz="2000" dirty="0"/>
              <a:t>were sharing a meal together; and around that meal, they were sharing their lives once again.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For we do not have a high priest who is unable to sympathize with our weaknesses, but one who has been tempted in every way as we are, yet without sin. Heb. 4:15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Revelation 3:20, Jesus said to a failing group of </a:t>
            </a:r>
            <a:r>
              <a:rPr lang="en-US" sz="2000" dirty="0" smtClean="0"/>
              <a:t>Christians in Laodicea, 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“Behold</a:t>
            </a:r>
            <a:r>
              <a:rPr lang="en-US" sz="2000" i="1" dirty="0"/>
              <a:t>, I stand at the door and knock. If anyone hears my voice and opens the door, I will come in to him and eat with him, and he with me.” 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71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 to Restoration – Listen to His call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8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10279" y="736427"/>
            <a:ext cx="84760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To our reading – John 21: 15-25</a:t>
            </a:r>
          </a:p>
          <a:p>
            <a:endParaRPr lang="en-US" dirty="0"/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Three triplets: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First a question from Jesus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Then a response from Peter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/>
              <a:t>Finally an exhortation from Jesus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7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 to Restoration – Listen to His call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8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10279" y="736427"/>
            <a:ext cx="84760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dirty="0" smtClean="0"/>
              <a:t>Love isn't Love</a:t>
            </a:r>
          </a:p>
          <a:p>
            <a:endParaRPr lang="en-US" dirty="0"/>
          </a:p>
          <a:p>
            <a:r>
              <a:rPr lang="en-US" sz="2000" i="1" dirty="0" smtClean="0"/>
              <a:t>Phileo</a:t>
            </a:r>
            <a:r>
              <a:rPr lang="en-US" sz="2000" dirty="0" smtClean="0"/>
              <a:t> love </a:t>
            </a:r>
            <a:r>
              <a:rPr lang="en-US" sz="2000" dirty="0"/>
              <a:t>conveys a strong feeling of </a:t>
            </a:r>
            <a:r>
              <a:rPr lang="en-US" sz="2000" dirty="0" smtClean="0"/>
              <a:t>attraction. It </a:t>
            </a:r>
            <a:r>
              <a:rPr lang="en-US" sz="2000" dirty="0"/>
              <a:t>is the most general form of love in the Bible, encompassing </a:t>
            </a:r>
            <a:r>
              <a:rPr lang="en-US" sz="2000" b="1" dirty="0"/>
              <a:t>love for fellow humans, care, respect, and </a:t>
            </a:r>
            <a:r>
              <a:rPr lang="en-US" sz="2000" b="1" dirty="0" smtClean="0"/>
              <a:t>compassion.</a:t>
            </a:r>
          </a:p>
          <a:p>
            <a:endParaRPr lang="en-US" sz="2000" b="1" dirty="0"/>
          </a:p>
          <a:p>
            <a:r>
              <a:rPr lang="en-US" sz="2000" i="1" dirty="0"/>
              <a:t>Agape</a:t>
            </a:r>
            <a:r>
              <a:rPr lang="en-US" sz="2000" dirty="0"/>
              <a:t> love refers to unconditional love. Christians believe this is the highest type of love, and it is </a:t>
            </a:r>
            <a:r>
              <a:rPr lang="en-US" sz="2000" dirty="0" smtClean="0"/>
              <a:t>the </a:t>
            </a:r>
            <a:r>
              <a:rPr lang="en-US" sz="2000" b="1" dirty="0" smtClean="0"/>
              <a:t>unrequited</a:t>
            </a:r>
            <a:r>
              <a:rPr lang="en-US" sz="2000" dirty="0" smtClean="0"/>
              <a:t> </a:t>
            </a:r>
            <a:r>
              <a:rPr lang="en-US" sz="2000" b="1" dirty="0"/>
              <a:t>love </a:t>
            </a:r>
            <a:r>
              <a:rPr lang="en-US" sz="2000" b="1" dirty="0" smtClean="0"/>
              <a:t>Jesus </a:t>
            </a:r>
            <a:r>
              <a:rPr lang="en-US" sz="2000" b="1" dirty="0"/>
              <a:t>has for </a:t>
            </a:r>
            <a:r>
              <a:rPr lang="en-US" sz="2000" b="1" dirty="0" smtClean="0"/>
              <a:t>us.</a:t>
            </a:r>
            <a:endParaRPr lang="en-US" sz="2000" dirty="0" smtClean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392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 to Restoration – Listen to His call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8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10279" y="736427"/>
            <a:ext cx="89548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dirty="0"/>
              <a:t>1 John 21:15</a:t>
            </a:r>
          </a:p>
          <a:p>
            <a:r>
              <a:rPr lang="en-US" dirty="0"/>
              <a:t>Jesus’ question, “Simon, son of John, do you </a:t>
            </a:r>
            <a:r>
              <a:rPr lang="en-US" i="1" dirty="0"/>
              <a:t>agape</a:t>
            </a:r>
            <a:r>
              <a:rPr lang="en-US" dirty="0"/>
              <a:t> love Me more than these?”</a:t>
            </a:r>
          </a:p>
          <a:p>
            <a:r>
              <a:rPr lang="en-US" dirty="0"/>
              <a:t>Peter’s response, “Yes, Lord; You know that I </a:t>
            </a:r>
            <a:r>
              <a:rPr lang="en-US" i="1" dirty="0"/>
              <a:t>phileo</a:t>
            </a:r>
            <a:r>
              <a:rPr lang="en-US" dirty="0"/>
              <a:t> love You.” </a:t>
            </a:r>
            <a:endParaRPr lang="en-US" dirty="0" smtClean="0"/>
          </a:p>
          <a:p>
            <a:r>
              <a:rPr lang="en-US" dirty="0" smtClean="0"/>
              <a:t>Jesus</a:t>
            </a:r>
            <a:r>
              <a:rPr lang="en-US" dirty="0"/>
              <a:t>’ exhortation, “</a:t>
            </a:r>
            <a:r>
              <a:rPr lang="en-US" dirty="0" smtClean="0"/>
              <a:t>Tend [Feed] </a:t>
            </a:r>
            <a:r>
              <a:rPr lang="en-US" dirty="0"/>
              <a:t>My lambs.”</a:t>
            </a:r>
          </a:p>
          <a:p>
            <a:endParaRPr lang="en-US" dirty="0"/>
          </a:p>
          <a:p>
            <a:r>
              <a:rPr lang="en-US" dirty="0"/>
              <a:t>#2 John 21:16</a:t>
            </a:r>
          </a:p>
          <a:p>
            <a:r>
              <a:rPr lang="en-US" dirty="0"/>
              <a:t>Jesus’ question, “Simon, son of John, do you </a:t>
            </a:r>
            <a:r>
              <a:rPr lang="en-US" i="1" dirty="0"/>
              <a:t>agape</a:t>
            </a:r>
            <a:r>
              <a:rPr lang="en-US" dirty="0"/>
              <a:t> love Me?”</a:t>
            </a:r>
          </a:p>
          <a:p>
            <a:r>
              <a:rPr lang="en-US" dirty="0"/>
              <a:t>Peter’s response, “Yes, Lord; You know that I </a:t>
            </a:r>
            <a:r>
              <a:rPr lang="en-US" i="1" dirty="0"/>
              <a:t>phileo</a:t>
            </a:r>
            <a:r>
              <a:rPr lang="en-US" dirty="0"/>
              <a:t> love You.”</a:t>
            </a:r>
          </a:p>
          <a:p>
            <a:r>
              <a:rPr lang="en-US" dirty="0"/>
              <a:t>Jesus’ exhortation, “</a:t>
            </a:r>
            <a:r>
              <a:rPr lang="en-US" dirty="0" smtClean="0"/>
              <a:t>Shepherd [take care of] </a:t>
            </a:r>
            <a:r>
              <a:rPr lang="en-US" dirty="0"/>
              <a:t>My sheep.”</a:t>
            </a:r>
          </a:p>
          <a:p>
            <a:endParaRPr lang="en-US" dirty="0"/>
          </a:p>
          <a:p>
            <a:r>
              <a:rPr lang="en-US" dirty="0"/>
              <a:t>#3 John 21:17</a:t>
            </a:r>
          </a:p>
          <a:p>
            <a:r>
              <a:rPr lang="en-US" dirty="0"/>
              <a:t>Jesus’ question, “Simon, son of John, do you </a:t>
            </a:r>
            <a:r>
              <a:rPr lang="en-US" i="1" dirty="0"/>
              <a:t>phileo</a:t>
            </a:r>
            <a:r>
              <a:rPr lang="en-US" dirty="0"/>
              <a:t> love Me?”</a:t>
            </a:r>
          </a:p>
          <a:p>
            <a:r>
              <a:rPr lang="en-US" dirty="0"/>
              <a:t>Peter’s response, ““Lord, You know all things; You know that I </a:t>
            </a:r>
            <a:r>
              <a:rPr lang="en-US" i="1" dirty="0"/>
              <a:t>phileo</a:t>
            </a:r>
            <a:r>
              <a:rPr lang="en-US" dirty="0"/>
              <a:t> love You.”</a:t>
            </a:r>
          </a:p>
          <a:p>
            <a:r>
              <a:rPr lang="en-US" dirty="0"/>
              <a:t>Jesus’ exhortation, “</a:t>
            </a:r>
            <a:r>
              <a:rPr lang="en-US" dirty="0" smtClean="0"/>
              <a:t>Tend [Feed] </a:t>
            </a:r>
            <a:r>
              <a:rPr lang="en-US" dirty="0"/>
              <a:t>My sheep.”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142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 to Restoration – Listen to His call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8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10279" y="1018367"/>
            <a:ext cx="83136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Each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triplet has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 response from Peter.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Peter </a:t>
            </a:r>
            <a:r>
              <a:rPr lang="en-US" dirty="0"/>
              <a:t>usually </a:t>
            </a:r>
            <a:r>
              <a:rPr lang="en-US" dirty="0" smtClean="0"/>
              <a:t>the bold speaker, is super cautious now. 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time Peter answered Jesus, he said he </a:t>
            </a:r>
            <a:r>
              <a:rPr lang="en-US" i="1" dirty="0"/>
              <a:t>phileo</a:t>
            </a:r>
            <a:r>
              <a:rPr lang="en-US" dirty="0"/>
              <a:t> loved Jesus. Jesus, however, was not asking that. The first two times Jesus asked if Peter </a:t>
            </a:r>
            <a:r>
              <a:rPr lang="en-US" i="1" dirty="0"/>
              <a:t>agape</a:t>
            </a:r>
            <a:r>
              <a:rPr lang="en-US" dirty="0"/>
              <a:t> loved Jesus, that is, was he completely devoted to Jesus Christ? </a:t>
            </a:r>
            <a:r>
              <a:rPr lang="en-US" dirty="0" smtClean="0"/>
              <a:t>The Peter of old might have answered in a boastful way, but not here. Here is response is humble – he loves as a friend would.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third time around Jesus </a:t>
            </a:r>
            <a:r>
              <a:rPr lang="en-US" dirty="0" smtClean="0"/>
              <a:t>steps </a:t>
            </a:r>
            <a:r>
              <a:rPr lang="en-US" dirty="0"/>
              <a:t>down to Peter’s level of commitment and </a:t>
            </a:r>
            <a:r>
              <a:rPr lang="en-US" dirty="0" smtClean="0"/>
              <a:t>asks </a:t>
            </a:r>
            <a:r>
              <a:rPr lang="en-US" dirty="0"/>
              <a:t>him if he </a:t>
            </a:r>
            <a:r>
              <a:rPr lang="en-US" i="1" dirty="0"/>
              <a:t>phileo</a:t>
            </a:r>
            <a:r>
              <a:rPr lang="en-US" dirty="0"/>
              <a:t> loved Him. </a:t>
            </a:r>
            <a:r>
              <a:rPr lang="en-US" dirty="0" smtClean="0"/>
              <a:t>Peter upset says yes. Peter </a:t>
            </a:r>
            <a:r>
              <a:rPr lang="en-US" dirty="0"/>
              <a:t>had been shaken, but Jesus is pointing out that He knows all the past but wants him still to lead the church.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 to Restoration – Listen to His call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8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10207" y="944880"/>
            <a:ext cx="86410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Each triplet has an exhortation from Jesus. </a:t>
            </a:r>
          </a:p>
          <a:p>
            <a:endParaRPr lang="en-AU" dirty="0">
              <a:solidFill>
                <a:srgbClr val="09202F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en-AU" dirty="0" smtClean="0">
                <a:solidFill>
                  <a:srgbClr val="09202F"/>
                </a:solidFill>
                <a:ea typeface="Calibri" panose="020F0502020204030204" pitchFamily="34" charset="0"/>
              </a:rPr>
              <a:t>The </a:t>
            </a:r>
            <a: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  <a:t>first time Jesus </a:t>
            </a:r>
            <a:r>
              <a:rPr lang="en-AU" dirty="0" smtClean="0">
                <a:solidFill>
                  <a:srgbClr val="09202F"/>
                </a:solidFill>
                <a:ea typeface="Calibri" panose="020F0502020204030204" pitchFamily="34" charset="0"/>
              </a:rPr>
              <a:t>says tend, feed and care the lambs. By using the word lambs rather than sheep he focusses on the flock as </a:t>
            </a:r>
            <a: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  <a:t>immature and vulnerable and in need of tending and care.</a:t>
            </a:r>
            <a:b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</a:br>
            <a: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  <a:t/>
            </a:r>
            <a:b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</a:br>
            <a:r>
              <a:rPr lang="en-AU" dirty="0" smtClean="0">
                <a:solidFill>
                  <a:srgbClr val="09202F"/>
                </a:solidFill>
                <a:ea typeface="Calibri" panose="020F0502020204030204" pitchFamily="34" charset="0"/>
              </a:rPr>
              <a:t>The second emphasises tending </a:t>
            </a:r>
            <a: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  <a:t>the sheep in a supervisory capacity, not only feeding but </a:t>
            </a:r>
            <a:r>
              <a:rPr lang="en-AU" dirty="0" smtClean="0">
                <a:solidFill>
                  <a:srgbClr val="09202F"/>
                </a:solidFill>
                <a:ea typeface="Calibri" panose="020F0502020204030204" pitchFamily="34" charset="0"/>
              </a:rPr>
              <a:t>taking charge </a:t>
            </a:r>
            <a: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  <a:t>over them. </a:t>
            </a:r>
            <a:endParaRPr lang="en-AU" dirty="0" smtClean="0">
              <a:solidFill>
                <a:srgbClr val="09202F"/>
              </a:solidFill>
              <a:ea typeface="Calibri" panose="020F0502020204030204" pitchFamily="34" charset="0"/>
            </a:endParaRPr>
          </a:p>
          <a:p>
            <a:pPr algn="ctr"/>
            <a: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  <a:t/>
            </a:r>
            <a:br>
              <a:rPr lang="en-AU" dirty="0">
                <a:solidFill>
                  <a:srgbClr val="09202F"/>
                </a:solidFill>
                <a:ea typeface="Calibri" panose="020F0502020204030204" pitchFamily="34" charset="0"/>
              </a:rPr>
            </a:br>
            <a:r>
              <a:rPr lang="en-AU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The third 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exhortation combines 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the 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first two. Peter is to 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tend, care for, and provide </a:t>
            </a:r>
            <a:r>
              <a:rPr lang="en-AU" sz="2000" u="sng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spiritual food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 for God’s people, from the youngest 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to 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the 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full-grown.</a:t>
            </a:r>
            <a:r>
              <a:rPr lang="en-AU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en-AU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</a:br>
            <a:endParaRPr lang="en-A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0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 to Restoration – Exercise into Action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695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" y="898856"/>
            <a:ext cx="8122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 little more than 60 years later, in his first letter (Epistle) Peter explains to church leaders what shepherding the flock meant.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To the elders among you, I appeal as a fellow elder and a witness of Christ’s sufferings who also will share in the glory to be revealed: 2 Be shepherds of God’s flock that is under your care, watching over them—not because you must, but because you are willing, as God wants you to be; not pursuing dishonest gain, but eager to serve; 3 not lording it over those entrusted to you, but being examples to the flock</a:t>
            </a:r>
            <a:r>
              <a:rPr lang="en-US" dirty="0" smtClean="0"/>
              <a:t>. (</a:t>
            </a:r>
            <a:r>
              <a:rPr lang="en-US" dirty="0"/>
              <a:t>1 Peter 5:1-3).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439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D4B779B0-0237-A148-89AE-3B91F1F6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37" y="1681225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Encountering Jesus through Restoration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628650" y="315354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Jesus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encounters Peter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in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John 21: 15-25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930303" y="3153542"/>
            <a:ext cx="7410615" cy="0"/>
          </a:xfrm>
          <a:prstGeom prst="line">
            <a:avLst/>
          </a:prstGeom>
          <a:ln w="412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97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 to Restoration – Exercise into Action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695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" y="700736"/>
            <a:ext cx="8122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Peter had listened and Exercise his calling.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Feeding the sheep.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Shepherding the sheep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Not for physical reward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Through example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078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6948"/>
            <a:ext cx="83058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6 to Restoration – Wholehearted for life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3" y="800100"/>
            <a:ext cx="8954814" cy="3695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94593" y="898856"/>
            <a:ext cx="89548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There was a time when Peter thought he was ready for anything.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</a:t>
            </a:r>
            <a:r>
              <a:rPr lang="en-US" dirty="0"/>
              <a:t>Peter had been humbled by his own failure and then realized that the course of discipleship begins with humility.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</a:t>
            </a:r>
            <a:r>
              <a:rPr lang="en-US" dirty="0"/>
              <a:t>was ready to follow, even if his path would lead to his own </a:t>
            </a:r>
            <a:r>
              <a:rPr lang="en-US" dirty="0" smtClean="0"/>
              <a:t>death.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Give me courage and strength, O God, so that I can follow Jesus no matter what challenges, difficulties, or hardships come my way. Please, never ever let me outlive my love for your Son or for you. In Jesus' name, I pray. Amen.</a:t>
            </a:r>
          </a:p>
        </p:txBody>
      </p:sp>
    </p:spTree>
    <p:extLst>
      <p:ext uri="{BB962C8B-B14F-4D97-AF65-F5344CB8AC3E}">
        <p14:creationId xmlns:p14="http://schemas.microsoft.com/office/powerpoint/2010/main" val="320319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10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1. Repentance</a:t>
            </a:r>
          </a:p>
          <a:p>
            <a:pPr algn="ctr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2. Obedience</a:t>
            </a:r>
          </a:p>
          <a:p>
            <a:pPr algn="ctr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3. Communing</a:t>
            </a:r>
          </a:p>
          <a:p>
            <a:pPr algn="ctr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4. Listening</a:t>
            </a:r>
          </a:p>
          <a:p>
            <a:pPr algn="ctr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Doing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6 Wholeheartedly.</a:t>
            </a:r>
          </a:p>
        </p:txBody>
      </p:sp>
    </p:spTree>
    <p:extLst>
      <p:ext uri="{BB962C8B-B14F-4D97-AF65-F5344CB8AC3E}">
        <p14:creationId xmlns:p14="http://schemas.microsoft.com/office/powerpoint/2010/main" val="84168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i="1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Six – Tony Lyon John 9:1-41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0" y="800108"/>
            <a:ext cx="9144000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182880" y="1292772"/>
            <a:ext cx="8778240" cy="3265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encounters the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blind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blind man and Pharisees near pool of Siloam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blind man is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healed, but those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knew him are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puzzled.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Pharisees are concerned about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 broken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afraid of being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expelled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Jesus is concerned for one thing – “Do you believe?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</a:t>
            </a:r>
            <a:r>
              <a:rPr lang="en-A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AU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world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i="1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Six – Peter Keep John 11:1-57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0" y="800108"/>
            <a:ext cx="9144000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182880" y="1176056"/>
            <a:ext cx="8778240" cy="369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encounters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grieving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Lazarus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and grieving Mary and Martha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7621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Grief 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 painful part of our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naturally want to prevent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grief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loss, dealing with it is a process</a:t>
            </a:r>
          </a:p>
          <a:p>
            <a:pPr marL="190500" indent="-1905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- laying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blame is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part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greater, and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power over those who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indent="-190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live with hope in Jesus, we still need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comforters.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would not be Lazarus’ death,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Jesus’ glorification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6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b="1" i="1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Six – Greg Mellow John 12:1-11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0" y="800108"/>
            <a:ext cx="9144000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encounters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Mary’s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 and Judas’ response.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76213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learn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Mary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82563" indent="-176213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brave, face up to reality,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</a:t>
            </a:r>
          </a:p>
          <a:p>
            <a:pPr marL="6350"/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 room for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generosity and be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emotionally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</a:p>
          <a:p>
            <a:pPr marL="6350"/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 Above all, be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 to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Jesus, not to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world.</a:t>
            </a:r>
          </a:p>
          <a:p>
            <a:pPr marL="635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treasure lies in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 and resurrection.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3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200" b="1" i="1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Six – Elisa Dickenson John 13:1-17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0" y="800108"/>
            <a:ext cx="9144000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encounters the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proud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prepares for death and washes the disciples feet.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7621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Jesus’ final moments with his disciples before going to the cross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/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76213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self-interested at a time when he had every reason to be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Instead he was consumed by love for others </a:t>
            </a:r>
          </a:p>
          <a:p>
            <a:pPr marL="182563" indent="-176213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76213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entitled to a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of absolute power 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authority, but instead he served with humbleness.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commands us to follow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humble (others-centered)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i="1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Six – Kay Brown John 20:19-29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0" y="800108"/>
            <a:ext cx="9144000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0" y="1269124"/>
            <a:ext cx="9144000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encounters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doubting</a:t>
            </a:r>
          </a:p>
          <a:p>
            <a:pPr algn="ctr"/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disciples meet, proves to Thomas he is alive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76213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was seeking to understand what it was all about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/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76213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looking for certainty – could Jesus be really alive? </a:t>
            </a:r>
          </a:p>
          <a:p>
            <a:pPr marL="6350"/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76213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was needing encouragement.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 we cannot see we can understand, we can be certain and be encouraged through the working of the Holy Spirit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Jesus is Alive.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2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200" b="1" i="1" baseline="3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Six – John 21:15-25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0" y="800108"/>
            <a:ext cx="9144000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encounters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meaninglessness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with,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reinstatement of Peter.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5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ink, indoor&#10;&#10;Description automatically generated">
            <a:extLst>
              <a:ext uri="{FF2B5EF4-FFF2-40B4-BE49-F238E27FC236}">
                <a16:creationId xmlns:a16="http://schemas.microsoft.com/office/drawing/2014/main" id="{91D91914-6B5A-BC45-A905-5B5C62AB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4D8DE-6CE8-F04E-9CFF-6BB5A118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49708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 following Jesus’ resurrection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A3E02-5988-E34D-AFC4-2397866974D5}"/>
              </a:ext>
            </a:extLst>
          </p:cNvPr>
          <p:cNvSpPr txBox="1">
            <a:spLocks/>
          </p:cNvSpPr>
          <p:nvPr/>
        </p:nvSpPr>
        <p:spPr>
          <a:xfrm>
            <a:off x="4770782" y="4555884"/>
            <a:ext cx="3744567" cy="49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cs typeface="Calibri" panose="020F0502020204030204" pitchFamily="34" charset="0"/>
              </a:rPr>
              <a:t>JOHN </a:t>
            </a:r>
            <a:r>
              <a:rPr lang="en-US" sz="2800" dirty="0" smtClean="0">
                <a:cs typeface="Calibri" panose="020F0502020204030204" pitchFamily="34" charset="0"/>
              </a:rPr>
              <a:t>21:15-25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CB7E5B-8C14-514B-910D-912FACF04BB2}"/>
              </a:ext>
            </a:extLst>
          </p:cNvPr>
          <p:cNvCxnSpPr/>
          <p:nvPr/>
        </p:nvCxnSpPr>
        <p:spPr>
          <a:xfrm>
            <a:off x="1040031" y="694034"/>
            <a:ext cx="7410615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0EC863-2415-F54B-B27A-37F2BBEC508B}"/>
              </a:ext>
            </a:extLst>
          </p:cNvPr>
          <p:cNvSpPr/>
          <p:nvPr/>
        </p:nvSpPr>
        <p:spPr>
          <a:xfrm>
            <a:off x="0" y="800108"/>
            <a:ext cx="9144000" cy="362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EA548E-2CA2-7745-8EF5-CBF03B92A110}"/>
              </a:ext>
            </a:extLst>
          </p:cNvPr>
          <p:cNvSpPr txBox="1">
            <a:spLocks/>
          </p:cNvSpPr>
          <p:nvPr/>
        </p:nvSpPr>
        <p:spPr>
          <a:xfrm>
            <a:off x="94593" y="1269124"/>
            <a:ext cx="8954814" cy="35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95757509"/>
              </p:ext>
            </p:extLst>
          </p:nvPr>
        </p:nvGraphicFramePr>
        <p:xfrm>
          <a:off x="94593" y="1494142"/>
          <a:ext cx="8954814" cy="215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9562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1817</Words>
  <Application>Microsoft Office PowerPoint</Application>
  <PresentationFormat>On-screen Show (16:9)</PresentationFormat>
  <Paragraphs>232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Encountering Jesus through Restoration</vt:lpstr>
      <vt:lpstr>1st of Six – Tony Lyon John 9:1-41</vt:lpstr>
      <vt:lpstr>2nd of Six – Peter Keep John 11:1-57</vt:lpstr>
      <vt:lpstr>3rd of Six – Greg Mellow John 12:1-11</vt:lpstr>
      <vt:lpstr>4th of Six – Elisa Dickenson John 13:1-17</vt:lpstr>
      <vt:lpstr>5th of Six – Kay Brown John 20:19-29</vt:lpstr>
      <vt:lpstr>6th of Six – John 21:15-25</vt:lpstr>
      <vt:lpstr>Timeline following Jesus’ resurrection</vt:lpstr>
      <vt:lpstr>Step 1 to Restoration - Repentance</vt:lpstr>
      <vt:lpstr>Step 1 to Restoration – Repentance</vt:lpstr>
      <vt:lpstr>Step 2 to Restoration – Obedience</vt:lpstr>
      <vt:lpstr>Step 3 to Restoration – Communing with God</vt:lpstr>
      <vt:lpstr>Step 4 to Restoration – Listen to His call</vt:lpstr>
      <vt:lpstr>Step 4 to Restoration – Listen to His call</vt:lpstr>
      <vt:lpstr>Step 4 to Restoration – Listen to His call</vt:lpstr>
      <vt:lpstr>Step 4 to Restoration – Listen to His call</vt:lpstr>
      <vt:lpstr>Step 4 to Restoration – Listen to His call</vt:lpstr>
      <vt:lpstr>Step 5 to Restoration – Exercise into Action</vt:lpstr>
      <vt:lpstr>Step 5 to Restoration – Exercise into Action</vt:lpstr>
      <vt:lpstr>Step 6 to Restoration – Wholehearted for life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Philip Adams</cp:lastModifiedBy>
  <cp:revision>91</cp:revision>
  <cp:lastPrinted>2021-09-25T21:31:13Z</cp:lastPrinted>
  <dcterms:created xsi:type="dcterms:W3CDTF">2021-07-28T07:00:56Z</dcterms:created>
  <dcterms:modified xsi:type="dcterms:W3CDTF">2021-09-25T22:21:05Z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dc88d9-fa17-47eb-a208-3e66f59d50e5_Enabled">
    <vt:lpwstr>true</vt:lpwstr>
  </property>
  <property fmtid="{D5CDD505-2E9C-101B-9397-08002B2CF9AE}" pid="3" name="MSIP_Label_d7dc88d9-fa17-47eb-a208-3e66f59d50e5_SetDate">
    <vt:lpwstr>2021-08-01T05:32:05Z</vt:lpwstr>
  </property>
  <property fmtid="{D5CDD505-2E9C-101B-9397-08002B2CF9AE}" pid="4" name="MSIP_Label_d7dc88d9-fa17-47eb-a208-3e66f59d50e5_Method">
    <vt:lpwstr>Standard</vt:lpwstr>
  </property>
  <property fmtid="{D5CDD505-2E9C-101B-9397-08002B2CF9AE}" pid="5" name="MSIP_Label_d7dc88d9-fa17-47eb-a208-3e66f59d50e5_Name">
    <vt:lpwstr>Internal</vt:lpwstr>
  </property>
  <property fmtid="{D5CDD505-2E9C-101B-9397-08002B2CF9AE}" pid="6" name="MSIP_Label_d7dc88d9-fa17-47eb-a208-3e66f59d50e5_SiteId">
    <vt:lpwstr>d51ba343-9258-4ea6-9907-426d8c84ec12</vt:lpwstr>
  </property>
  <property fmtid="{D5CDD505-2E9C-101B-9397-08002B2CF9AE}" pid="7" name="MSIP_Label_d7dc88d9-fa17-47eb-a208-3e66f59d50e5_ActionId">
    <vt:lpwstr>420a4d17-032a-4724-96de-439e8f71c382</vt:lpwstr>
  </property>
  <property fmtid="{D5CDD505-2E9C-101B-9397-08002B2CF9AE}" pid="8" name="MSIP_Label_d7dc88d9-fa17-47eb-a208-3e66f59d50e5_ContentBits">
    <vt:lpwstr>0</vt:lpwstr>
  </property>
</Properties>
</file>